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CB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40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64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25F7-2A88-42EC-B154-D059D70FF14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5B80BA-F899-436C-A030-A451F64F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1783" y="1148940"/>
            <a:ext cx="7766936" cy="1646302"/>
          </a:xfrm>
        </p:spPr>
        <p:txBody>
          <a:bodyPr/>
          <a:lstStyle/>
          <a:p>
            <a:r>
              <a:rPr lang="en-US" sz="8000" dirty="0" err="1" smtClean="0">
                <a:solidFill>
                  <a:srgbClr val="FF0000"/>
                </a:solidFill>
                <a:latin typeface="Baamini" pitchFamily="2" charset="0"/>
              </a:rPr>
              <a:t>gpd;dq;fs</a:t>
            </a:r>
            <a:r>
              <a:rPr lang="en-US" sz="8000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8000" dirty="0"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8847" y="2795242"/>
            <a:ext cx="30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Baamini" pitchFamily="2" charset="0"/>
              </a:rPr>
              <a:t>juk</a:t>
            </a:r>
            <a:r>
              <a:rPr lang="en-US" sz="3600" b="1" dirty="0" smtClean="0">
                <a:solidFill>
                  <a:srgbClr val="0070C0"/>
                </a:solidFill>
                <a:latin typeface="Baamini" pitchFamily="2" charset="0"/>
              </a:rPr>
              <a:t>; 07</a:t>
            </a:r>
            <a:endParaRPr lang="en-US" sz="3600" b="1" dirty="0">
              <a:solidFill>
                <a:srgbClr val="0070C0"/>
              </a:solidFill>
              <a:latin typeface="Baamin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36" y="5800299"/>
            <a:ext cx="612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Prepared  by :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Miss.S.M.J.Perera</a:t>
            </a:r>
            <a:endParaRPr lang="en-US" dirty="0" smtClean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r>
              <a:rPr lang="en-US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	 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           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Mn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/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Thalaimannar</a:t>
            </a: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Pier G.T.M.S </a:t>
            </a:r>
            <a:endParaRPr lang="en-US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40093" y="1901247"/>
                <a:ext cx="85980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 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3" y="1901247"/>
                <a:ext cx="859808" cy="7042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25845" y="1971192"/>
            <a:ext cx="477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,uz;Lld; Ie;jpy; %d;W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8" y="789102"/>
            <a:ext cx="17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amini" pitchFamily="2" charset="0"/>
              </a:rPr>
              <a:t>fyg;ngz;</a:t>
            </a:r>
            <a:endParaRPr lang="en-US" sz="2400" b="1" dirty="0">
              <a:latin typeface="Baamin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615" y="789102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aamini" pitchFamily="2" charset="0"/>
              </a:rPr>
              <a:t>thrpf;Fk</a:t>
            </a:r>
            <a:r>
              <a:rPr lang="en-US" sz="2400" b="1" dirty="0" smtClean="0">
                <a:latin typeface="Baamini" pitchFamily="2" charset="0"/>
              </a:rPr>
              <a:t>; Kiw</a:t>
            </a:r>
            <a:endParaRPr lang="en-US" sz="2400" b="1" dirty="0"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6668" y="3084393"/>
                <a:ext cx="1187350" cy="78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68" y="3084393"/>
                <a:ext cx="1187350" cy="7848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89615" y="3246007"/>
            <a:ext cx="349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MWld; Vopy; ,uz;L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87611" y="4585648"/>
                <a:ext cx="1146407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11" y="4585648"/>
                <a:ext cx="1146407" cy="793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9615" y="4751654"/>
            <a:ext cx="349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%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d;Wld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gj;jpy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Baamini" pitchFamily="2" charset="0"/>
              </a:rPr>
              <a:t>Ie;J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4" y="1692322"/>
            <a:ext cx="526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  <a:latin typeface="Baamini" pitchFamily="2" charset="0"/>
              </a:rPr>
              <a:t>nraw;ghL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Baamin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2892651"/>
            <a:ext cx="5445457" cy="3303433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9" y="627797"/>
            <a:ext cx="630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Baamini" pitchFamily="2" charset="0"/>
              </a:rPr>
              <a:t>Kiwikapy;yhg;gpd;dk;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8" y="1310185"/>
            <a:ext cx="904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gpd;dnkhd;wpd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njhFjpnaz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gFjpnaz;Zf;Fr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rkdhf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my;yJ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gFjpnaz;zpYk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ngupjhf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,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Ug;gpd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mJ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Kiwikapy;yhg;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gpd;dkhFk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;.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6" y="2811439"/>
            <a:ext cx="15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cjhuzk; : 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1440" y="2811439"/>
                <a:ext cx="229282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440" y="2811439"/>
                <a:ext cx="2292823" cy="714683"/>
              </a:xfrm>
              <a:prstGeom prst="rect">
                <a:avLst/>
              </a:prstGeom>
              <a:blipFill rotWithShape="0">
                <a:blip r:embed="rId2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5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0" y="423080"/>
            <a:ext cx="769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fyg;G vz;fis Kiwikapy;yhg; gpd;dq;fshf fhl;ly;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aamini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62498"/>
              </p:ext>
            </p:extLst>
          </p:nvPr>
        </p:nvGraphicFramePr>
        <p:xfrm>
          <a:off x="639928" y="1565827"/>
          <a:ext cx="26491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18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62220"/>
              </p:ext>
            </p:extLst>
          </p:nvPr>
        </p:nvGraphicFramePr>
        <p:xfrm>
          <a:off x="3669731" y="1552180"/>
          <a:ext cx="26901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708"/>
                <a:gridCol w="896708"/>
                <a:gridCol w="8967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2448" y="2101755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7659" y="2101755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59" y="2101755"/>
                <a:ext cx="518615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5075" y="1364776"/>
                <a:ext cx="234741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/>
                  <a:t>  =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75" y="1364776"/>
                <a:ext cx="2347415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519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59632"/>
              </p:ext>
            </p:extLst>
          </p:nvPr>
        </p:nvGraphicFramePr>
        <p:xfrm>
          <a:off x="642203" y="3233129"/>
          <a:ext cx="26901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708"/>
                <a:gridCol w="896708"/>
                <a:gridCol w="8967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3150"/>
              </p:ext>
            </p:extLst>
          </p:nvPr>
        </p:nvGraphicFramePr>
        <p:xfrm>
          <a:off x="3705366" y="3216986"/>
          <a:ext cx="26901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708"/>
                <a:gridCol w="896708"/>
                <a:gridCol w="8967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4788" y="3905533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88" y="3905533"/>
                <a:ext cx="518615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0519" y="3905532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19" y="3905532"/>
                <a:ext cx="518615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86250" y="3905532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50" y="3905532"/>
                <a:ext cx="518615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0514" y="3905531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14" y="3905531"/>
                <a:ext cx="518615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7659" y="3905530"/>
                <a:ext cx="5186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59" y="3905530"/>
                <a:ext cx="518615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2244" y="3092648"/>
                <a:ext cx="304345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44" y="3092648"/>
                <a:ext cx="3043451" cy="631263"/>
              </a:xfrm>
              <a:prstGeom prst="rect">
                <a:avLst/>
              </a:prstGeom>
              <a:blipFill rotWithShape="0">
                <a:blip r:embed="rId9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05366" y="5391602"/>
                <a:ext cx="2695434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 smtClean="0">
                    <a:ln>
                      <a:solidFill>
                        <a:srgbClr val="C00000"/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:endParaRPr lang="en-US" sz="4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366" y="5391602"/>
                <a:ext cx="2695434" cy="10804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84495" y="893928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Kiw 1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3103" y="1562317"/>
                <a:ext cx="95534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03" y="1562317"/>
                <a:ext cx="955343" cy="10175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8805" y="1773081"/>
            <a:ext cx="46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2012" y="1782295"/>
            <a:ext cx="43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0682" y="1773081"/>
            <a:ext cx="43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2955" y="1740680"/>
                <a:ext cx="43672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55" y="1740680"/>
                <a:ext cx="436729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64881" y="3313244"/>
            <a:ext cx="46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5900" y="3137554"/>
                <a:ext cx="436729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00" y="3137554"/>
                <a:ext cx="436729" cy="936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36226" y="3340945"/>
            <a:ext cx="43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4826" y="3174744"/>
                <a:ext cx="43672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26" y="3174744"/>
                <a:ext cx="436729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64881" y="4631776"/>
            <a:ext cx="46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38086" y="4456086"/>
                <a:ext cx="436729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86" y="4456086"/>
                <a:ext cx="436729" cy="9361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81177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22627" y="767978"/>
                <a:ext cx="87345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27" y="767978"/>
                <a:ext cx="873457" cy="1014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325722" y="1043803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37771" y="1013526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1111" y="1039097"/>
            <a:ext cx="6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99945" y="841716"/>
                <a:ext cx="105087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945" y="841716"/>
                <a:ext cx="1050878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305258" y="2498873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21513" y="2469493"/>
            <a:ext cx="132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 +  1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24859" y="2479361"/>
            <a:ext cx="6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22750" y="2311001"/>
                <a:ext cx="105087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50" y="2311001"/>
                <a:ext cx="1050878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342780" y="3780728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37273" y="3732812"/>
                <a:ext cx="7642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73" y="3732812"/>
                <a:ext cx="764271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5674" y="3732812"/>
                <a:ext cx="7642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674" y="3732812"/>
                <a:ext cx="764271" cy="8989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30947" y="3898019"/>
            <a:ext cx="6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45343" y="3898019"/>
            <a:ext cx="6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46642" y="3732812"/>
                <a:ext cx="105087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42" y="3732812"/>
                <a:ext cx="1050878" cy="8989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332549" y="5281096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69926" y="5128801"/>
                <a:ext cx="7642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926" y="5128801"/>
                <a:ext cx="764271" cy="8989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52476" y="669765"/>
            <a:ext cx="15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cjhuzk; 1 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0710" y="235788"/>
            <a:ext cx="15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cjhuzk;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2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645" y="272956"/>
            <a:ext cx="364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Baamini" pitchFamily="2" charset="0"/>
              </a:rPr>
              <a:t>tpdhf;fs</a:t>
            </a:r>
            <a:r>
              <a:rPr lang="en-US" sz="3600" b="1" dirty="0" smtClean="0">
                <a:solidFill>
                  <a:srgbClr val="00B050"/>
                </a:solidFill>
                <a:latin typeface="Baamini" pitchFamily="2" charset="0"/>
              </a:rPr>
              <a:t>;</a:t>
            </a:r>
            <a:endParaRPr lang="en-US" sz="3600" b="1" dirty="0">
              <a:solidFill>
                <a:srgbClr val="00B05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1119116"/>
            <a:ext cx="891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gpd;tUk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fyg;ngz;fis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Kiwikapy;yhg;gpd;dkhf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jUf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2513" y="1955313"/>
                <a:ext cx="2674961" cy="421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1)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endParaRPr lang="en-US" sz="3200" dirty="0"/>
              </a:p>
              <a:p>
                <a:endParaRPr lang="en-US" sz="3200" dirty="0" smtClean="0"/>
              </a:p>
              <a:p>
                <a:r>
                  <a:rPr lang="en-US" sz="3200" b="0" dirty="0" smtClean="0"/>
                  <a:t>2)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600" dirty="0"/>
              </a:p>
              <a:p>
                <a:r>
                  <a:rPr lang="en-US" sz="3200" b="0" dirty="0" smtClean="0"/>
                  <a:t>3)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1955313"/>
                <a:ext cx="2674961" cy="4217437"/>
              </a:xfrm>
              <a:prstGeom prst="rect">
                <a:avLst/>
              </a:prstGeom>
              <a:blipFill rotWithShape="0">
                <a:blip r:embed="rId2"/>
                <a:stretch>
                  <a:fillRect l="-5936" b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2441" y="1980767"/>
                <a:ext cx="5923128" cy="4877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  =  1  + 1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  =  1 + 1 + 1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41" y="1980767"/>
                <a:ext cx="5923128" cy="4877233"/>
              </a:xfrm>
              <a:prstGeom prst="rect">
                <a:avLst/>
              </a:prstGeom>
              <a:blipFill rotWithShape="0">
                <a:blip r:embed="rId3"/>
                <a:stretch>
                  <a:fillRect l="-2058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643952" y="1580781"/>
            <a:ext cx="40944" cy="52772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262" y="368489"/>
            <a:ext cx="915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fyg;G vz;fis Kiwikapy;yhg; gpd;dq;fshf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fhl;ly;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1319" y="2238233"/>
            <a:ext cx="952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fyg;G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vz;zpYs;s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KO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vz;iz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gpd;dj;jpd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gFjpnaz;zpdhy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ngUf;fp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&gt;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gpd;dj;jpd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njhFjpnaz;Zld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$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l;ly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;. </a:t>
            </a:r>
          </a:p>
          <a:p>
            <a:endParaRPr lang="en-US" sz="2400" dirty="0"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5" y="1665027"/>
            <a:ext cx="9184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fyg;G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vz;Zf;Fr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rkdhd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Kiwikapy;yhg;gpd;dj;jpd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njhFjpnaz;iz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ngwy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5" y="3365437"/>
            <a:ext cx="918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fyg;G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vz;Zf;Fr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rkdhd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Kiwikapy;yhg;gpd;dj;jpd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gFjpnaz;iz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ngwy</a:t>
            </a:r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2" y="4046422"/>
            <a:ext cx="919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fyg;G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vz;zpYs;s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gpd;dj;jpd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gFjpNa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mjw;F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rkdhd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Kiwikapy;yhg;gpd;dj;jpd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Baamini" pitchFamily="2" charset="0"/>
              </a:rPr>
              <a:t>gFjpahFk</a:t>
            </a:r>
            <a:r>
              <a:rPr lang="en-US" sz="2400" dirty="0" smtClean="0">
                <a:solidFill>
                  <a:srgbClr val="002060"/>
                </a:solidFill>
                <a:latin typeface="Baamini" pitchFamily="2" charset="0"/>
              </a:rPr>
              <a:t>;.</a:t>
            </a:r>
            <a:endParaRPr lang="en-US" sz="2400" dirty="0"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319" y="941751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Kiw</a:t>
            </a:r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 2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56096" y="1487606"/>
                <a:ext cx="3357349" cy="26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1 </m:t>
                      </m:r>
                      <m:f>
                        <m:fPr>
                          <m:ctrlPr>
                            <a:rPr lang="en-US" sz="8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096" y="1487606"/>
                <a:ext cx="3357349" cy="26363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 rot="9131310">
            <a:off x="2737654" y="3103254"/>
            <a:ext cx="1208009" cy="1187272"/>
          </a:xfrm>
          <a:prstGeom prst="arc">
            <a:avLst>
              <a:gd name="adj1" fmla="val 14208457"/>
              <a:gd name="adj2" fmla="val 404042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0461" y="4092068"/>
            <a:ext cx="46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82436" y="4766550"/>
            <a:ext cx="161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 X 1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5404165">
            <a:off x="2858620" y="1440223"/>
            <a:ext cx="1168730" cy="1246560"/>
          </a:xfrm>
          <a:prstGeom prst="arc">
            <a:avLst>
              <a:gd name="adj1" fmla="val 14208457"/>
              <a:gd name="adj2" fmla="val 404042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1590" y="1034683"/>
            <a:ext cx="46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75152" y="4719584"/>
            <a:ext cx="115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+ 3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2061" y="4725606"/>
            <a:ext cx="104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= 8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13" y="183743"/>
            <a:ext cx="951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fyg;G </a:t>
            </a:r>
            <a:r>
              <a:rPr lang="en-US" sz="2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vz;Zf;Fr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rkdhd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Kiwikapy;yhg;gpd;dj;jpd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njhFjpnaz;iz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ngwy</a:t>
            </a:r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;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37" y="477672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aamini" pitchFamily="2" charset="0"/>
              </a:rPr>
              <a:t>fyg;ngz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Baamini" pitchFamily="2" charset="0"/>
              </a:rPr>
              <a:t>;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015" y="479947"/>
            <a:ext cx="339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aamini" pitchFamily="2" charset="0"/>
              </a:rPr>
              <a:t>Kiwikapy;yhg;gpd;dk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Baamini" pitchFamily="2" charset="0"/>
              </a:rPr>
              <a:t>;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0752" y="1433015"/>
                <a:ext cx="240200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1433015"/>
                <a:ext cx="2402006" cy="9017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0752" y="3154908"/>
                <a:ext cx="2402006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3154908"/>
                <a:ext cx="2402006" cy="900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0752" y="4875262"/>
                <a:ext cx="240200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2" y="4875262"/>
                <a:ext cx="2402006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1747" y="1337481"/>
            <a:ext cx="275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njhFjp  </a:t>
            </a:r>
            <a:r>
              <a:rPr lang="en-US" b="1" dirty="0" smtClean="0">
                <a:solidFill>
                  <a:srgbClr val="C00000"/>
                </a:solidFill>
                <a:latin typeface="Baamini" pitchFamily="2" charset="0"/>
              </a:rPr>
              <a:t>6 </a:t>
            </a:r>
            <a:r>
              <a:rPr lang="en-US" b="1" dirty="0" smtClean="0">
                <a:solidFill>
                  <a:srgbClr val="C00000"/>
                </a:solidFill>
                <a:latin typeface="Times" panose="02020603060405020304" pitchFamily="18" charset="0"/>
              </a:rPr>
              <a:t>x 3 + 2  = 20  </a:t>
            </a:r>
            <a:r>
              <a:rPr lang="en-US" b="1" dirty="0" smtClean="0">
                <a:latin typeface="Baamini" pitchFamily="2" charset="0"/>
              </a:rPr>
              <a:t> </a:t>
            </a:r>
            <a:endParaRPr lang="en-US" b="1" dirty="0">
              <a:latin typeface="Baamin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284" y="1815152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gFjp   </a:t>
            </a:r>
            <a:r>
              <a:rPr lang="en-US" b="1" dirty="0" smtClean="0">
                <a:solidFill>
                  <a:srgbClr val="C00000"/>
                </a:solidFill>
                <a:latin typeface="Baamini" pitchFamily="2" charset="0"/>
              </a:rPr>
              <a:t>6</a:t>
            </a:r>
            <a:r>
              <a:rPr lang="en-US" b="1" dirty="0" smtClean="0">
                <a:latin typeface="Baamini" pitchFamily="2" charset="0"/>
              </a:rPr>
              <a:t>  </a:t>
            </a:r>
            <a:endParaRPr lang="en-US" b="1" dirty="0"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8281" y="1364259"/>
                <a:ext cx="124194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81" y="1364259"/>
                <a:ext cx="1241946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71747" y="3154908"/>
            <a:ext cx="275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njhFjp  </a:t>
            </a:r>
            <a:r>
              <a:rPr lang="en-US" b="1" dirty="0" smtClean="0">
                <a:solidFill>
                  <a:srgbClr val="C00000"/>
                </a:solidFill>
                <a:latin typeface="Baamini" pitchFamily="2" charset="0"/>
              </a:rPr>
              <a:t>5 </a:t>
            </a:r>
            <a:r>
              <a:rPr lang="en-US" b="1" dirty="0" smtClean="0">
                <a:solidFill>
                  <a:srgbClr val="C00000"/>
                </a:solidFill>
                <a:latin typeface="Times" panose="02020603060405020304" pitchFamily="18" charset="0"/>
              </a:rPr>
              <a:t>x 2 + 4  = 14  </a:t>
            </a:r>
            <a:r>
              <a:rPr lang="en-US" b="1" dirty="0" smtClean="0">
                <a:latin typeface="Baamini" pitchFamily="2" charset="0"/>
              </a:rPr>
              <a:t> </a:t>
            </a:r>
            <a:endParaRPr lang="en-US" b="1" dirty="0">
              <a:latin typeface="Baamini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394" y="3605031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gFjp    </a:t>
            </a:r>
            <a:r>
              <a:rPr lang="en-US" b="1" dirty="0" smtClean="0">
                <a:solidFill>
                  <a:srgbClr val="C00000"/>
                </a:solidFill>
                <a:latin typeface="Baamini" pitchFamily="2" charset="0"/>
              </a:rPr>
              <a:t>5</a:t>
            </a:r>
            <a:r>
              <a:rPr lang="en-US" b="1" dirty="0" smtClean="0">
                <a:latin typeface="Baamini" pitchFamily="2" charset="0"/>
              </a:rPr>
              <a:t>  </a:t>
            </a:r>
            <a:endParaRPr lang="en-US" b="1" dirty="0"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79224" y="3153369"/>
                <a:ext cx="124194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4" y="3153369"/>
                <a:ext cx="1241946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85394" y="4875262"/>
            <a:ext cx="275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njhFjp  </a:t>
            </a:r>
            <a:r>
              <a:rPr lang="en-US" b="1" dirty="0" smtClean="0">
                <a:solidFill>
                  <a:srgbClr val="C00000"/>
                </a:solidFill>
                <a:latin typeface="Baamini" pitchFamily="2" charset="0"/>
              </a:rPr>
              <a:t>8 </a:t>
            </a:r>
            <a:r>
              <a:rPr lang="en-US" b="1" dirty="0" smtClean="0">
                <a:solidFill>
                  <a:srgbClr val="C00000"/>
                </a:solidFill>
                <a:latin typeface="Times" panose="02020603060405020304" pitchFamily="18" charset="0"/>
              </a:rPr>
              <a:t>x 5 + 7  = 47  </a:t>
            </a:r>
            <a:r>
              <a:rPr lang="en-US" b="1" dirty="0" smtClean="0">
                <a:latin typeface="Baamini" pitchFamily="2" charset="0"/>
              </a:rPr>
              <a:t> </a:t>
            </a:r>
            <a:endParaRPr lang="en-US" b="1" dirty="0">
              <a:latin typeface="Baamin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394" y="5308452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amini" pitchFamily="2" charset="0"/>
              </a:rPr>
              <a:t>gFjp    </a:t>
            </a:r>
            <a:r>
              <a:rPr lang="en-US" b="1" dirty="0">
                <a:solidFill>
                  <a:srgbClr val="C00000"/>
                </a:solidFill>
                <a:latin typeface="Baamini" pitchFamily="2" charset="0"/>
              </a:rPr>
              <a:t>8</a:t>
            </a:r>
            <a:r>
              <a:rPr lang="en-US" b="1" dirty="0" smtClean="0">
                <a:latin typeface="Baamini" pitchFamily="2" charset="0"/>
              </a:rPr>
              <a:t>  </a:t>
            </a:r>
            <a:endParaRPr lang="en-US" b="1" dirty="0"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06520" y="4857559"/>
                <a:ext cx="124194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num>
                        <m:den>
                          <m:r>
                            <a:rPr lang="en-US" sz="2800" b="1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20" y="4857559"/>
                <a:ext cx="1241946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498399"/>
            <a:ext cx="932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Kiwikapy;yhg; gpd;dq;fis fyg;ngz;fshf vOJjy;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94328" y="1276238"/>
                <a:ext cx="3466532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+ 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28" y="1276238"/>
                <a:ext cx="3466532" cy="990656"/>
              </a:xfrm>
              <a:prstGeom prst="rect">
                <a:avLst/>
              </a:prstGeom>
              <a:blipFill rotWithShape="0">
                <a:blip r:embed="rId2"/>
                <a:stretch>
                  <a:fillRect l="-1937" b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30804" y="2724775"/>
                <a:ext cx="2552131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804" y="2724775"/>
                <a:ext cx="2552131" cy="889154"/>
              </a:xfrm>
              <a:prstGeom prst="rect">
                <a:avLst/>
              </a:prstGeom>
              <a:blipFill rotWithShape="0">
                <a:blip r:embed="rId3"/>
                <a:stretch>
                  <a:fillRect l="-11933" t="-3425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0803" y="4326172"/>
                <a:ext cx="2552131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1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803" y="4326172"/>
                <a:ext cx="2552131" cy="889154"/>
              </a:xfrm>
              <a:prstGeom prst="rect">
                <a:avLst/>
              </a:prstGeom>
              <a:blipFill rotWithShape="0">
                <a:blip r:embed="rId4"/>
                <a:stretch>
                  <a:fillRect l="-11933" t="-3425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334" y="5673207"/>
                <a:ext cx="221093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34" y="5673207"/>
                <a:ext cx="2210937" cy="981487"/>
              </a:xfrm>
              <a:prstGeom prst="rect">
                <a:avLst/>
              </a:prstGeom>
              <a:blipFill rotWithShape="0">
                <a:blip r:embed="rId5"/>
                <a:stretch>
                  <a:fillRect l="-9945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5093" y="1276238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Kiw 1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4293" y="1199390"/>
                <a:ext cx="599843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93" y="1199390"/>
                <a:ext cx="599843" cy="1144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88006"/>
              </p:ext>
            </p:extLst>
          </p:nvPr>
        </p:nvGraphicFramePr>
        <p:xfrm>
          <a:off x="673765" y="602143"/>
          <a:ext cx="445068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0137"/>
                <a:gridCol w="890137"/>
                <a:gridCol w="890137"/>
                <a:gridCol w="890137"/>
                <a:gridCol w="8901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11500" y="1054100"/>
            <a:ext cx="706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amini" pitchFamily="2" charset="0"/>
              </a:rPr>
              <a:t>epow;wpa</a:t>
            </a:r>
            <a:r>
              <a:rPr lang="en-US" dirty="0" smtClean="0">
                <a:latin typeface="Baamini" pitchFamily="2" charset="0"/>
              </a:rPr>
              <a:t> gFjp KO </a:t>
            </a:r>
            <a:r>
              <a:rPr lang="en-US" dirty="0" err="1" smtClean="0">
                <a:latin typeface="Baamini" pitchFamily="2" charset="0"/>
              </a:rPr>
              <a:t>cUtpd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err="1" smtClean="0">
                <a:latin typeface="Baamini" pitchFamily="2" charset="0"/>
              </a:rPr>
              <a:t>vd;d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Baamini" pitchFamily="2" charset="0"/>
              </a:rPr>
              <a:t>gpd;dk</a:t>
            </a:r>
            <a:r>
              <a:rPr lang="en-US" dirty="0" smtClean="0">
                <a:latin typeface="Baamini" pitchFamily="2" charset="0"/>
              </a:rPr>
              <a:t>;?</a:t>
            </a:r>
            <a:endParaRPr lang="en-US" dirty="0"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3450" y="1423432"/>
                <a:ext cx="3086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423432"/>
                <a:ext cx="3086100" cy="6347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1150" y="2249143"/>
                <a:ext cx="17907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50" y="2249143"/>
                <a:ext cx="1790700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77451"/>
              </p:ext>
            </p:extLst>
          </p:nvPr>
        </p:nvGraphicFramePr>
        <p:xfrm>
          <a:off x="666750" y="2381117"/>
          <a:ext cx="4076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50"/>
                <a:gridCol w="679450"/>
                <a:gridCol w="679450"/>
                <a:gridCol w="679450"/>
                <a:gridCol w="679450"/>
                <a:gridCol w="6794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20973"/>
              </p:ext>
            </p:extLst>
          </p:nvPr>
        </p:nvGraphicFramePr>
        <p:xfrm>
          <a:off x="596900" y="3446026"/>
          <a:ext cx="4381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/>
                <a:gridCol w="1095375"/>
                <a:gridCol w="1095375"/>
                <a:gridCol w="10953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9700" y="3556000"/>
                <a:ext cx="21336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3556000"/>
                <a:ext cx="2133600" cy="634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638300" y="4495800"/>
            <a:ext cx="2044700" cy="1968500"/>
            <a:chOff x="1638300" y="4495800"/>
            <a:chExt cx="2044700" cy="1968500"/>
          </a:xfrm>
        </p:grpSpPr>
        <p:sp>
          <p:nvSpPr>
            <p:cNvPr id="16" name="Flowchart: Summing Junction 15"/>
            <p:cNvSpPr/>
            <p:nvPr/>
          </p:nvSpPr>
          <p:spPr>
            <a:xfrm>
              <a:off x="1638300" y="4495800"/>
              <a:ext cx="2044700" cy="19685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46300" y="4597400"/>
              <a:ext cx="63500" cy="3429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298700" y="4546600"/>
              <a:ext cx="88900" cy="5334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0"/>
            </p:cNvCxnSpPr>
            <p:nvPr/>
          </p:nvCxnSpPr>
          <p:spPr>
            <a:xfrm flipH="1">
              <a:off x="2451100" y="4495800"/>
              <a:ext cx="209550" cy="7366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603500" y="4546600"/>
              <a:ext cx="266700" cy="8382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859088" y="4597400"/>
              <a:ext cx="207962" cy="6350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101975" y="4699000"/>
              <a:ext cx="139700" cy="33020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42000" y="4940300"/>
                <a:ext cx="12192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4940300"/>
                <a:ext cx="1219200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3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91468" y="853157"/>
                <a:ext cx="31458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+ 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8" y="853157"/>
                <a:ext cx="3145810" cy="1020279"/>
              </a:xfrm>
              <a:prstGeom prst="rect">
                <a:avLst/>
              </a:prstGeom>
              <a:blipFill rotWithShape="0">
                <a:blip r:embed="rId2"/>
                <a:stretch>
                  <a:fillRect l="-6783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6529" y="2342637"/>
                <a:ext cx="2552131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29" y="2342637"/>
                <a:ext cx="2552131" cy="889154"/>
              </a:xfrm>
              <a:prstGeom prst="rect">
                <a:avLst/>
              </a:prstGeom>
              <a:blipFill rotWithShape="0">
                <a:blip r:embed="rId3"/>
                <a:stretch>
                  <a:fillRect l="-12201" t="-274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6529" y="4025922"/>
                <a:ext cx="3070749" cy="88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 1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29" y="4025922"/>
                <a:ext cx="3070749" cy="886205"/>
              </a:xfrm>
              <a:prstGeom prst="rect">
                <a:avLst/>
              </a:prstGeom>
              <a:blipFill rotWithShape="0">
                <a:blip r:embed="rId4"/>
                <a:stretch>
                  <a:fillRect l="-10139" t="-274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468" y="5536729"/>
                <a:ext cx="221093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8" y="5536729"/>
                <a:ext cx="2210937" cy="978538"/>
              </a:xfrm>
              <a:prstGeom prst="rect">
                <a:avLst/>
              </a:prstGeom>
              <a:blipFill rotWithShape="0">
                <a:blip r:embed="rId5"/>
                <a:stretch>
                  <a:fillRect l="-964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6728" y="58685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2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597" y="830187"/>
                <a:ext cx="79861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97" y="830187"/>
                <a:ext cx="798617" cy="1017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2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58685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3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1467" y="853157"/>
                <a:ext cx="5001905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+ 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+ 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7" y="853157"/>
                <a:ext cx="5001905" cy="979820"/>
              </a:xfrm>
              <a:prstGeom prst="rect">
                <a:avLst/>
              </a:prstGeom>
              <a:blipFill rotWithShape="0">
                <a:blip r:embed="rId2"/>
                <a:stretch>
                  <a:fillRect l="-4263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6529" y="2342637"/>
                <a:ext cx="4926844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29" y="2342637"/>
                <a:ext cx="4926844" cy="889154"/>
              </a:xfrm>
              <a:prstGeom prst="rect">
                <a:avLst/>
              </a:prstGeom>
              <a:blipFill rotWithShape="0">
                <a:blip r:embed="rId3"/>
                <a:stretch>
                  <a:fillRect l="-6312" t="-274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6529" y="4025922"/>
                <a:ext cx="5117913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/>
                  <a:t>=   1+ 1 + 1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529" y="4025922"/>
                <a:ext cx="5117913" cy="889154"/>
              </a:xfrm>
              <a:prstGeom prst="rect">
                <a:avLst/>
              </a:prstGeom>
              <a:blipFill rotWithShape="0">
                <a:blip r:embed="rId4"/>
                <a:stretch>
                  <a:fillRect l="-6079" t="-274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1468" y="5536729"/>
                <a:ext cx="221093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= 4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8" y="5536729"/>
                <a:ext cx="2210937" cy="978538"/>
              </a:xfrm>
              <a:prstGeom prst="rect">
                <a:avLst/>
              </a:prstGeom>
              <a:blipFill rotWithShape="0">
                <a:blip r:embed="rId5"/>
                <a:stretch>
                  <a:fillRect l="-964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1063" y="818660"/>
                <a:ext cx="798616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3" y="818660"/>
                <a:ext cx="798616" cy="10143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2" y="648441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Baamini" pitchFamily="2" charset="0"/>
              </a:rPr>
              <a:t>Kiw 2</a:t>
            </a:r>
            <a:endParaRPr lang="en-US" sz="2400" b="1" u="sng" dirty="0">
              <a:solidFill>
                <a:srgbClr val="C0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5845" y="1392072"/>
                <a:ext cx="3111689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rPr>
                  <a:t>   =  5 ÷ 3 </a:t>
                </a:r>
                <a:endParaRPr lang="en-US" sz="3600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1392072"/>
                <a:ext cx="3111689" cy="11701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325735" y="3684896"/>
            <a:ext cx="1589965" cy="2361062"/>
            <a:chOff x="6325735" y="3684896"/>
            <a:chExt cx="1589965" cy="2361062"/>
          </a:xfrm>
        </p:grpSpPr>
        <p:grpSp>
          <p:nvGrpSpPr>
            <p:cNvPr id="12" name="Group 11"/>
            <p:cNvGrpSpPr/>
            <p:nvPr/>
          </p:nvGrpSpPr>
          <p:grpSpPr>
            <a:xfrm>
              <a:off x="6741992" y="3684896"/>
              <a:ext cx="1173708" cy="2361062"/>
              <a:chOff x="6728346" y="1392072"/>
              <a:chExt cx="1173708" cy="236106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728346" y="1392072"/>
                <a:ext cx="0" cy="2361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741994" y="1392072"/>
                <a:ext cx="1160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892118" y="3700515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</a:rPr>
                <a:t>5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5735" y="3711602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3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92118" y="3053221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9410" y="4263485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755639" y="4947657"/>
            <a:ext cx="1023582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9879" y="4947657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01201" y="4065128"/>
                <a:ext cx="221093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>
                          <a:solidFill>
                            <a:schemeClr val="accent6"/>
                          </a:solidFill>
                        </a:ln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n>
                              <a:solidFill>
                                <a:srgbClr val="7030A0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1" y="4065128"/>
                <a:ext cx="2210937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149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67534" y="1738263"/>
            <a:ext cx="606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&lt;T 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fyg;ngz;zpd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KOvz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kPjp</a:t>
            </a:r>
            <a:r>
              <a:rPr lang="en-US" sz="2400" dirty="0" smtClean="0">
                <a:latin typeface="Baamini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Kiwikg;gpd;dj;jpd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njhFjpnaz</a:t>
            </a:r>
            <a:r>
              <a:rPr lang="en-US" sz="2400" dirty="0" smtClean="0">
                <a:latin typeface="Baamini" pitchFamily="2" charset="0"/>
              </a:rPr>
              <a:t>;</a:t>
            </a:r>
            <a:endParaRPr lang="en-US" sz="2400" dirty="0">
              <a:latin typeface="Baamini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369783" y="3339718"/>
            <a:ext cx="8734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369783" y="5240044"/>
            <a:ext cx="8734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02555" y="3066869"/>
            <a:ext cx="8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aamini" pitchFamily="2" charset="0"/>
              </a:rPr>
              <a:t>&lt;T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471847" y="4947657"/>
            <a:ext cx="8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Baamini" pitchFamily="2" charset="0"/>
              </a:rPr>
              <a:t>kPjp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939878" y="4947657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53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  <p:bldP spid="20" grpId="0"/>
      <p:bldP spid="21" grpId="0"/>
      <p:bldP spid="23" grpId="0"/>
      <p:bldP spid="29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58685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2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5845" y="1392072"/>
                <a:ext cx="3111689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rPr>
                  <a:t>   = 17 ÷ 4 </a:t>
                </a:r>
                <a:endParaRPr lang="en-US" sz="3600" b="1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1392072"/>
                <a:ext cx="3111689" cy="11557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67534" y="1738263"/>
            <a:ext cx="606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&lt;T 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fyg;ngz;zpd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KOvz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kPjp</a:t>
            </a:r>
            <a:r>
              <a:rPr lang="en-US" sz="2400" dirty="0" smtClean="0">
                <a:latin typeface="Baamini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Kiwikg;gpd;dj;jpd</a:t>
            </a:r>
            <a:r>
              <a:rPr lang="en-US" sz="24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Baamini" pitchFamily="2" charset="0"/>
              </a:rPr>
              <a:t>njhFjpnaz</a:t>
            </a:r>
            <a:r>
              <a:rPr lang="en-US" sz="2400" dirty="0" smtClean="0">
                <a:latin typeface="Baamini" pitchFamily="2" charset="0"/>
              </a:rPr>
              <a:t>;</a:t>
            </a:r>
            <a:endParaRPr lang="en-US" sz="2400" dirty="0">
              <a:latin typeface="Baamini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5735" y="3684896"/>
            <a:ext cx="1589965" cy="2361062"/>
            <a:chOff x="6325735" y="3684896"/>
            <a:chExt cx="1589965" cy="2361062"/>
          </a:xfrm>
        </p:grpSpPr>
        <p:grpSp>
          <p:nvGrpSpPr>
            <p:cNvPr id="6" name="Group 5"/>
            <p:cNvGrpSpPr/>
            <p:nvPr/>
          </p:nvGrpSpPr>
          <p:grpSpPr>
            <a:xfrm>
              <a:off x="6741992" y="3684896"/>
              <a:ext cx="1173708" cy="2361062"/>
              <a:chOff x="6728346" y="1392072"/>
              <a:chExt cx="1173708" cy="236106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728346" y="1392072"/>
                <a:ext cx="0" cy="23610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741994" y="1392072"/>
                <a:ext cx="1160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892118" y="3700515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</a:rPr>
                <a:t>17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5735" y="3711602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83190" y="3053221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sz="3200" b="1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410" y="4263485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16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55639" y="4947657"/>
            <a:ext cx="1023582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17302" y="4947657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1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69783" y="3339718"/>
            <a:ext cx="8734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71847" y="3060913"/>
            <a:ext cx="8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aamini" pitchFamily="2" charset="0"/>
              </a:rPr>
              <a:t>&lt;T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451671" y="5240044"/>
            <a:ext cx="8734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71847" y="4947657"/>
            <a:ext cx="8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Baamini" pitchFamily="2" charset="0"/>
              </a:rPr>
              <a:t>kPjp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01201" y="4065128"/>
                <a:ext cx="221093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/>
                  <a:t>= 4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1" y="4065128"/>
                <a:ext cx="2210937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149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4" grpId="0"/>
      <p:bldP spid="16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2" y="286603"/>
            <a:ext cx="34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Baamini" pitchFamily="2" charset="0"/>
              </a:rPr>
              <a:t>tpdhf;fs</a:t>
            </a:r>
            <a:r>
              <a:rPr lang="en-US" sz="3200" b="1" dirty="0" smtClean="0">
                <a:solidFill>
                  <a:srgbClr val="C00000"/>
                </a:solidFill>
                <a:latin typeface="Baamini" pitchFamily="2" charset="0"/>
              </a:rPr>
              <a:t>;</a:t>
            </a:r>
            <a:endParaRPr lang="en-US" sz="3200" b="1" dirty="0">
              <a:solidFill>
                <a:srgbClr val="C0000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9" y="871378"/>
            <a:ext cx="994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Baamini" pitchFamily="2" charset="0"/>
              </a:rPr>
              <a:t>gpd;tUk</a:t>
            </a:r>
            <a:r>
              <a:rPr lang="en-US" sz="28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2060"/>
                </a:solidFill>
                <a:latin typeface="Baamini" pitchFamily="2" charset="0"/>
              </a:rPr>
              <a:t>Kiwapy;yhg</a:t>
            </a:r>
            <a:r>
              <a:rPr lang="en-US" sz="2800" b="1" dirty="0" smtClean="0">
                <a:solidFill>
                  <a:srgbClr val="002060"/>
                </a:solidFill>
                <a:latin typeface="Baamini" pitchFamily="2" charset="0"/>
              </a:rPr>
              <a:t>; gpd;dq;fis fyg;G </a:t>
            </a:r>
            <a:r>
              <a:rPr lang="en-US" sz="2800" b="1" dirty="0" err="1" smtClean="0">
                <a:solidFill>
                  <a:srgbClr val="002060"/>
                </a:solidFill>
                <a:latin typeface="Baamini" pitchFamily="2" charset="0"/>
              </a:rPr>
              <a:t>vz;zhfj</a:t>
            </a:r>
            <a:r>
              <a:rPr lang="en-US" sz="2800" b="1" dirty="0" smtClean="0"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002060"/>
                </a:solidFill>
                <a:latin typeface="Baamini" pitchFamily="2" charset="0"/>
              </a:rPr>
              <a:t>jUf</a:t>
            </a:r>
            <a:endParaRPr lang="en-US" sz="2800" b="1" dirty="0">
              <a:solidFill>
                <a:srgbClr val="00206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5719" y="1733266"/>
                <a:ext cx="4415051" cy="4043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2)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3)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4)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19" y="1733266"/>
                <a:ext cx="4415051" cy="4043351"/>
              </a:xfrm>
              <a:prstGeom prst="rect">
                <a:avLst/>
              </a:prstGeom>
              <a:blipFill rotWithShape="0">
                <a:blip r:embed="rId2"/>
                <a:stretch>
                  <a:fillRect l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8671" y="739505"/>
                <a:ext cx="3521122" cy="548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endParaRPr lang="en-US" sz="28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endParaRPr lang="en-US" sz="28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71" y="739505"/>
                <a:ext cx="3521122" cy="5480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0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01" y="150122"/>
            <a:ext cx="554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amini" pitchFamily="2" charset="0"/>
              </a:rPr>
              <a:t>gpd;dq;fis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amini" pitchFamily="2" charset="0"/>
              </a:rPr>
              <a:t>xg;gply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amini" pitchFamily="2" charset="0"/>
              </a:rPr>
              <a:t>;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4" y="846156"/>
            <a:ext cx="74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njhFjpnaz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rkdhd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gpd;dq;fis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98998"/>
              </p:ext>
            </p:extLst>
          </p:nvPr>
        </p:nvGraphicFramePr>
        <p:xfrm>
          <a:off x="6712248" y="2679350"/>
          <a:ext cx="21154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702"/>
                <a:gridCol w="10577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10957"/>
              </p:ext>
            </p:extLst>
          </p:nvPr>
        </p:nvGraphicFramePr>
        <p:xfrm>
          <a:off x="6660103" y="1901842"/>
          <a:ext cx="21563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83"/>
                <a:gridCol w="718783"/>
                <a:gridCol w="7187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659" y="1466709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1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4471" y="2128206"/>
                <a:ext cx="35105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71" y="2128206"/>
                <a:ext cx="351057" cy="921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0178" y="2110825"/>
                <a:ext cx="3510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8" y="2110825"/>
                <a:ext cx="351057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2420" y="2618656"/>
                <a:ext cx="29419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20" y="2618656"/>
                <a:ext cx="294191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2420" y="1811117"/>
                <a:ext cx="23083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20" y="1811117"/>
                <a:ext cx="230832" cy="578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65778" y="2110825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659" y="3515638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</a:t>
            </a:r>
            <a:r>
              <a:rPr lang="en-US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4471" y="4023720"/>
                <a:ext cx="35105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71" y="4023720"/>
                <a:ext cx="351058" cy="9233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6256" y="4015498"/>
                <a:ext cx="35105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56" y="4015498"/>
                <a:ext cx="351058" cy="925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0800000">
            <a:off x="2253765" y="409845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en-US" sz="6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77344"/>
              </p:ext>
            </p:extLst>
          </p:nvPr>
        </p:nvGraphicFramePr>
        <p:xfrm>
          <a:off x="6243252" y="4015498"/>
          <a:ext cx="34043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37"/>
                <a:gridCol w="486337"/>
                <a:gridCol w="486337"/>
                <a:gridCol w="486337"/>
                <a:gridCol w="486337"/>
                <a:gridCol w="486337"/>
                <a:gridCol w="4863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19740"/>
              </p:ext>
            </p:extLst>
          </p:nvPr>
        </p:nvGraphicFramePr>
        <p:xfrm>
          <a:off x="6249152" y="4820985"/>
          <a:ext cx="34695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913"/>
                <a:gridCol w="693913"/>
                <a:gridCol w="693913"/>
                <a:gridCol w="693913"/>
                <a:gridCol w="6939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9882" y="3908849"/>
                <a:ext cx="230832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82" y="3908849"/>
                <a:ext cx="230832" cy="576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74763" y="4742653"/>
                <a:ext cx="230832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763" y="4742653"/>
                <a:ext cx="230832" cy="5781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8740" y="5564567"/>
            <a:ext cx="859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aamini" pitchFamily="2" charset="0"/>
              </a:rPr>
              <a:t>njhFjpnaz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rkdhd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gpd;dq;fspy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gFjpnaz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rpwpjhf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cs;s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gpd;dk</a:t>
            </a:r>
            <a:r>
              <a:rPr lang="en-US" sz="2400" b="1" dirty="0" smtClean="0">
                <a:latin typeface="Baamini" pitchFamily="2" charset="0"/>
              </a:rPr>
              <a:t>; ……………….</a:t>
            </a:r>
            <a:r>
              <a:rPr lang="en-US" sz="2400" b="1" dirty="0" err="1" smtClean="0">
                <a:latin typeface="Baamini" pitchFamily="2" charset="0"/>
              </a:rPr>
              <a:t>gpd;dk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MFk</a:t>
            </a:r>
            <a:r>
              <a:rPr lang="en-US" sz="2400" b="1" dirty="0" smtClean="0">
                <a:latin typeface="Baamini" pitchFamily="2" charset="0"/>
              </a:rPr>
              <a:t>;.</a:t>
            </a:r>
            <a:endParaRPr lang="en-US" sz="2400" b="1" dirty="0">
              <a:latin typeface="Baamin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5525" y="5837459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Baamini" pitchFamily="2" charset="0"/>
              </a:rPr>
              <a:t>ngupa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89" y="245654"/>
            <a:ext cx="532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gFjpnaz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rkdhd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gpd;dq;fis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" y="879855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1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8937" y="1514056"/>
                <a:ext cx="35105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37" y="1514056"/>
                <a:ext cx="351058" cy="9251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6403" y="1510850"/>
                <a:ext cx="3510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03" y="1510850"/>
                <a:ext cx="351057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55135"/>
              </p:ext>
            </p:extLst>
          </p:nvPr>
        </p:nvGraphicFramePr>
        <p:xfrm>
          <a:off x="6277966" y="1510850"/>
          <a:ext cx="21563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83"/>
                <a:gridCol w="718783"/>
                <a:gridCol w="7187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1352" y="1395210"/>
                <a:ext cx="23083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352" y="1395210"/>
                <a:ext cx="230832" cy="5782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25722"/>
              </p:ext>
            </p:extLst>
          </p:nvPr>
        </p:nvGraphicFramePr>
        <p:xfrm>
          <a:off x="6305262" y="2250620"/>
          <a:ext cx="21563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83"/>
                <a:gridCol w="718783"/>
                <a:gridCol w="7187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1352" y="2146922"/>
                <a:ext cx="23083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352" y="2146922"/>
                <a:ext cx="230832" cy="578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02003" y="151085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0125" y="3307538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</a:t>
            </a:r>
            <a:r>
              <a:rPr lang="en-US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18937" y="4005122"/>
                <a:ext cx="35105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37" y="4005122"/>
                <a:ext cx="351058" cy="9233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6256" y="4015498"/>
                <a:ext cx="351058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56" y="4015498"/>
                <a:ext cx="351058" cy="933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28680"/>
              </p:ext>
            </p:extLst>
          </p:nvPr>
        </p:nvGraphicFramePr>
        <p:xfrm>
          <a:off x="6052184" y="4015498"/>
          <a:ext cx="34043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37"/>
                <a:gridCol w="486337"/>
                <a:gridCol w="486337"/>
                <a:gridCol w="486337"/>
                <a:gridCol w="486337"/>
                <a:gridCol w="486337"/>
                <a:gridCol w="4863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69882" y="3908849"/>
                <a:ext cx="230832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82" y="3908849"/>
                <a:ext cx="230832" cy="576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79929"/>
              </p:ext>
            </p:extLst>
          </p:nvPr>
        </p:nvGraphicFramePr>
        <p:xfrm>
          <a:off x="6079480" y="4763475"/>
          <a:ext cx="34043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37"/>
                <a:gridCol w="486337"/>
                <a:gridCol w="486337"/>
                <a:gridCol w="486337"/>
                <a:gridCol w="486337"/>
                <a:gridCol w="486337"/>
                <a:gridCol w="4863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69882" y="4660611"/>
                <a:ext cx="230832" cy="582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82" y="4660611"/>
                <a:ext cx="230832" cy="582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 rot="10800000">
            <a:off x="2253765" y="4098452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en-US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8740" y="5564567"/>
            <a:ext cx="859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aamini" pitchFamily="2" charset="0"/>
              </a:rPr>
              <a:t>gFjpnaz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rkdhd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gpd;dq;fspy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njhFjpnaz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ngupjhf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cs;s</a:t>
            </a:r>
            <a:r>
              <a:rPr lang="en-US" sz="2400" b="1" dirty="0" smtClean="0">
                <a:latin typeface="Baamini" pitchFamily="2" charset="0"/>
              </a:rPr>
              <a:t> </a:t>
            </a:r>
            <a:r>
              <a:rPr lang="en-US" sz="2400" b="1" dirty="0" err="1" smtClean="0">
                <a:latin typeface="Baamini" pitchFamily="2" charset="0"/>
              </a:rPr>
              <a:t>gpd;dk</a:t>
            </a:r>
            <a:r>
              <a:rPr lang="en-US" sz="2400" b="1" dirty="0" smtClean="0">
                <a:latin typeface="Baamini" pitchFamily="2" charset="0"/>
              </a:rPr>
              <a:t>; ……………….</a:t>
            </a:r>
            <a:r>
              <a:rPr lang="en-US" sz="2400" b="1" dirty="0" err="1" smtClean="0">
                <a:latin typeface="Baamini" pitchFamily="2" charset="0"/>
              </a:rPr>
              <a:t>gpd;dk</a:t>
            </a:r>
            <a:r>
              <a:rPr lang="en-US" sz="2400" b="1" dirty="0" smtClean="0">
                <a:latin typeface="Baamini" pitchFamily="2" charset="0"/>
              </a:rPr>
              <a:t>; </a:t>
            </a:r>
            <a:r>
              <a:rPr lang="en-US" sz="2400" b="1" dirty="0" err="1" smtClean="0">
                <a:latin typeface="Baamini" pitchFamily="2" charset="0"/>
              </a:rPr>
              <a:t>MFk</a:t>
            </a:r>
            <a:r>
              <a:rPr lang="en-US" sz="2400" b="1" dirty="0" smtClean="0">
                <a:latin typeface="Baamini" pitchFamily="2" charset="0"/>
              </a:rPr>
              <a:t>;.</a:t>
            </a:r>
            <a:endParaRPr lang="en-US" sz="2400" b="1" dirty="0">
              <a:latin typeface="Baamin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5525" y="5837459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Baamini" pitchFamily="2" charset="0"/>
              </a:rPr>
              <a:t>ngupa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3" y="354841"/>
            <a:ext cx="786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gFjpnaz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;&gt;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njhFjpnaz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,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uz;Lk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rkdw;w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gpd;dq;fis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190" y="1008697"/>
            <a:ext cx="889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rktYg;gpd;dq;fis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gad;gLj;jp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gFjpfis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rkg;gLj;jp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ngupa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gpd;dj;ij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mwpe;J</a:t>
            </a:r>
            <a:r>
              <a:rPr lang="en-US" sz="2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nfhs;syhk</a:t>
            </a:r>
            <a:r>
              <a:rPr lang="en-US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;.</a:t>
            </a:r>
            <a:endParaRPr lang="en-US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5026" y="2470245"/>
                <a:ext cx="30617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26" y="2470245"/>
                <a:ext cx="306174" cy="818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81951" y="2481851"/>
                <a:ext cx="3061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1" y="2481851"/>
                <a:ext cx="306173" cy="806631"/>
              </a:xfrm>
              <a:prstGeom prst="rect">
                <a:avLst/>
              </a:prstGeom>
              <a:blipFill rotWithShape="0">
                <a:blip r:embed="rId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5659" y="183969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1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3190" y="3612101"/>
                <a:ext cx="90165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90" y="3612101"/>
                <a:ext cx="901657" cy="818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1951" y="3612101"/>
                <a:ext cx="3061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1" y="3612101"/>
                <a:ext cx="306173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8673" y="2470245"/>
                <a:ext cx="30617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673" y="2470245"/>
                <a:ext cx="306174" cy="8182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59574" y="4753957"/>
                <a:ext cx="50494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74" y="4753957"/>
                <a:ext cx="504946" cy="8094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81951" y="4756778"/>
                <a:ext cx="3061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1" y="4756778"/>
                <a:ext cx="306173" cy="8066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16164" y="473273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12209" y="242830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83957" y="1813383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2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22189" y="2534397"/>
                <a:ext cx="3061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89" y="2534397"/>
                <a:ext cx="306173" cy="8066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5350" y="2515887"/>
                <a:ext cx="3061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50" y="2515887"/>
                <a:ext cx="306173" cy="809452"/>
              </a:xfrm>
              <a:prstGeom prst="rect">
                <a:avLst/>
              </a:prstGeom>
              <a:blipFill rotWithShape="0">
                <a:blip r:embed="rId10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22189" y="3557101"/>
                <a:ext cx="90165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89" y="3557101"/>
                <a:ext cx="901657" cy="8182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35350" y="3565886"/>
                <a:ext cx="3061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50" y="3565886"/>
                <a:ext cx="306173" cy="8094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2188" y="4790447"/>
                <a:ext cx="30617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88" y="4790447"/>
                <a:ext cx="306173" cy="807913"/>
              </a:xfrm>
              <a:prstGeom prst="rect">
                <a:avLst/>
              </a:prstGeom>
              <a:blipFill rotWithShape="0">
                <a:blip r:embed="rId1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42849" y="4732739"/>
                <a:ext cx="3061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49" y="4732739"/>
                <a:ext cx="306173" cy="8094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 rot="10800000">
            <a:off x="6367357" y="480012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6396926" y="241769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062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347593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3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3957" y="1132764"/>
                <a:ext cx="50494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7" y="1132764"/>
                <a:ext cx="504946" cy="8066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79904" y="1141771"/>
                <a:ext cx="3061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904" y="1141771"/>
                <a:ext cx="306173" cy="818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987654" y="1132763"/>
            <a:ext cx="1828800" cy="2609442"/>
            <a:chOff x="6987654" y="1132763"/>
            <a:chExt cx="1828800" cy="26094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001301" y="1132763"/>
              <a:ext cx="0" cy="260944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987654" y="1536079"/>
              <a:ext cx="18288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60609" y="1132763"/>
              <a:ext cx="125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12 , 8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1051" y="1141771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0609" y="1617943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6 , 8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001301" y="2018053"/>
            <a:ext cx="18288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108" y="1577011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60609" y="2058985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3 , 4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4949" y="2459095"/>
            <a:ext cx="18288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108" y="2042642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60609" y="2489987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3 , 2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014949" y="2895737"/>
            <a:ext cx="18288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0108" y="2523454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60609" y="2955357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3 , 1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987654" y="3332858"/>
            <a:ext cx="182880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46461" y="2919986"/>
            <a:ext cx="43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274257" y="3342095"/>
            <a:ext cx="125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1 , 1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8663" y="4165147"/>
            <a:ext cx="345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aamini" pitchFamily="2" charset="0"/>
              </a:rPr>
              <a:t>ngh.k.rp</a:t>
            </a:r>
            <a:r>
              <a:rPr lang="en-US" sz="2000" dirty="0" smtClean="0">
                <a:latin typeface="Baamini" pitchFamily="2" charset="0"/>
              </a:rPr>
              <a:t>  </a:t>
            </a:r>
            <a:r>
              <a:rPr lang="en-US" sz="2000" dirty="0" smtClean="0">
                <a:latin typeface="Times" panose="02020603060405020304" pitchFamily="18" charset="0"/>
              </a:rPr>
              <a:t>= 2 x 2 x 2 x 2 x 3  =</a:t>
            </a:r>
            <a:endParaRPr lang="en-US" sz="2000" dirty="0">
              <a:latin typeface="Baamini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44249" y="4203511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48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7898" y="2459094"/>
                <a:ext cx="1100429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98" y="2459094"/>
                <a:ext cx="1100429" cy="8068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16800" y="2453387"/>
                <a:ext cx="90165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00" y="2453387"/>
                <a:ext cx="901657" cy="8182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3957" y="3706094"/>
                <a:ext cx="50494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7" y="3706094"/>
                <a:ext cx="504945" cy="806631"/>
              </a:xfrm>
              <a:prstGeom prst="rect">
                <a:avLst/>
              </a:prstGeom>
              <a:blipFill rotWithShape="0">
                <a:blip r:embed="rId6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80517" y="3719741"/>
                <a:ext cx="50494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8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800" dirty="0">
                  <a:ln>
                    <a:solidFill>
                      <a:srgbClr val="00B050"/>
                    </a:solidFill>
                  </a:ln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17" y="3719741"/>
                <a:ext cx="504945" cy="8066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179765" y="368267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55421" y="11037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&gt;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955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354842"/>
            <a:ext cx="768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ngupa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gpd;dj;ij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Rw;wp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aamini" pitchFamily="2" charset="0"/>
              </a:rPr>
              <a:t>tl;lkpLf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2639" y="1146412"/>
                <a:ext cx="7615451" cy="556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/>
                  <a:t> 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457200" indent="-457200">
                  <a:buAutoNum type="arabicParenR"/>
                </a:pPr>
                <a:endParaRPr lang="en-US" sz="3200" dirty="0"/>
              </a:p>
              <a:p>
                <a:pPr marL="457200" indent="-457200">
                  <a:buAutoNum type="arabi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/>
                  <a:t> 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457200" indent="-457200">
                  <a:buAutoNum type="arabicParenR"/>
                </a:pPr>
                <a:endParaRPr lang="en-US" sz="3200" dirty="0"/>
              </a:p>
              <a:p>
                <a:pPr marL="457200" indent="-457200">
                  <a:buAutoNum type="arabi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/>
                  <a:t> 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457200" indent="-457200">
                  <a:buAutoNum type="arabicParenR"/>
                </a:pPr>
                <a:endParaRPr lang="en-US" sz="3200" dirty="0"/>
              </a:p>
              <a:p>
                <a:pPr marL="457200" indent="-457200">
                  <a:buAutoNum type="arabi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/>
                  <a:t> 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457200" indent="-457200">
                  <a:buAutoNum type="arabicParenR"/>
                </a:pPr>
                <a:endParaRPr lang="en-US" sz="3200" dirty="0"/>
              </a:p>
              <a:p>
                <a:pPr marL="457200" indent="-457200">
                  <a:buAutoNum type="arabicParenR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/>
                  <a:t>  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39" y="1146412"/>
                <a:ext cx="7615451" cy="5566780"/>
              </a:xfrm>
              <a:prstGeom prst="rect">
                <a:avLst/>
              </a:prstGeom>
              <a:blipFill rotWithShape="0">
                <a:blip r:embed="rId2"/>
                <a:stretch>
                  <a:fillRect l="-1922" b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74708" y="982639"/>
            <a:ext cx="846161" cy="11054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2374708" y="2210936"/>
            <a:ext cx="859809" cy="11054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1255" y="3377068"/>
            <a:ext cx="655091" cy="11054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460311" y="4646309"/>
            <a:ext cx="696035" cy="11054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2483890" y="5730553"/>
            <a:ext cx="750627" cy="11054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18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020907"/>
            <a:ext cx="900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tFg;nghd;wpYs;s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25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khztu;fspy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13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Ngu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ngz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gps;isfshtu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tFg;gpYs;s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ngz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gps;isfspd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vz;zpf;ifia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nkhj;j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khztu;fspd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gpd;dkhf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vOJf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amini" pitchFamily="2" charset="0"/>
              </a:rPr>
              <a:t>.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73350" y="2419572"/>
                <a:ext cx="22352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50" y="2419572"/>
                <a:ext cx="2235200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1975" y="3529567"/>
            <a:ext cx="869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tFg;gpYs;s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Mz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gps;isfspd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vz;zpf;ifia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nkhj;j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khztu;fspd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gpd;dkhf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vOJf</a:t>
            </a:r>
            <a:r>
              <a:rPr lang="en-US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aamini" pitchFamily="2" charset="0"/>
              </a:rPr>
              <a:t>.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3600" y="4684383"/>
                <a:ext cx="1295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00" y="4684383"/>
                <a:ext cx="129540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75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4" y="313895"/>
            <a:ext cx="539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fyg;G </a:t>
            </a:r>
            <a:r>
              <a:rPr lang="en-US" sz="32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vz;fis</a:t>
            </a:r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xg;gpLjy</a:t>
            </a:r>
            <a:r>
              <a:rPr lang="en-US" sz="32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64975" y="1487605"/>
                <a:ext cx="80682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75" y="1487605"/>
                <a:ext cx="806823" cy="11524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2202" y="1487605"/>
                <a:ext cx="80682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02" y="1487605"/>
                <a:ext cx="806823" cy="1152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92824" y="1515252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61880" y="1515253"/>
                <a:ext cx="80682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80" y="1515253"/>
                <a:ext cx="806823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04110" y="1515252"/>
                <a:ext cx="80682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110" y="1515252"/>
                <a:ext cx="806823" cy="1152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10800000">
            <a:off x="7113326" y="1616967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4975" y="3264088"/>
                <a:ext cx="806823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75" y="3264088"/>
                <a:ext cx="806823" cy="1168974"/>
              </a:xfrm>
              <a:prstGeom prst="rect">
                <a:avLst/>
              </a:prstGeom>
              <a:blipFill rotWithShape="0">
                <a:blip r:embed="rId6"/>
                <a:stretch>
                  <a:fillRect b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2202" y="3264088"/>
                <a:ext cx="80682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02" y="3264088"/>
                <a:ext cx="806823" cy="11564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10800000">
            <a:off x="2153919" y="3368282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61880" y="3525670"/>
                <a:ext cx="806823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80" y="3525670"/>
                <a:ext cx="806823" cy="11689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04109" y="3525670"/>
                <a:ext cx="806823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US" sz="400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109" y="3525670"/>
                <a:ext cx="806823" cy="11689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57948" y="3556159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64975" y="1815152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81902" y="1815151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4975" y="3608381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1786" y="3583455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85129" y="3848481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10998" y="3855783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10998" y="1857066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85128" y="1835236"/>
            <a:ext cx="403411" cy="627797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6978" y="5036024"/>
            <a:ext cx="899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amini" pitchFamily="2" charset="0"/>
              </a:rPr>
              <a:t>KO </a:t>
            </a:r>
            <a:r>
              <a:rPr lang="en-US" sz="2400" dirty="0" err="1" smtClean="0">
                <a:latin typeface="Baamini" pitchFamily="2" charset="0"/>
              </a:rPr>
              <a:t>vz;fs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rkdw;wit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vdpd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mtw;wpy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ngupa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Kontz;iz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nfhz;l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fyg;ngz</a:t>
            </a:r>
            <a:r>
              <a:rPr lang="en-US" sz="2400" dirty="0" smtClean="0">
                <a:latin typeface="Baamini" pitchFamily="2" charset="0"/>
              </a:rPr>
              <a:t>; ……………. </a:t>
            </a:r>
            <a:r>
              <a:rPr lang="en-US" sz="2400" dirty="0" err="1" smtClean="0">
                <a:latin typeface="Baamini" pitchFamily="2" charset="0"/>
              </a:rPr>
              <a:t>fyg;ngz;zhFk</a:t>
            </a:r>
            <a:r>
              <a:rPr lang="en-US" sz="2400" dirty="0" smtClean="0">
                <a:latin typeface="Baamini" pitchFamily="2" charset="0"/>
              </a:rPr>
              <a:t>;.</a:t>
            </a:r>
            <a:endParaRPr lang="en-US" sz="2400" dirty="0">
              <a:latin typeface="Baamin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4384" y="5301415"/>
            <a:ext cx="13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ngupa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314" y="846156"/>
            <a:ext cx="74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KOntz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rkdw;w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fyg;ngz;fis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4" y="354837"/>
            <a:ext cx="74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KOntz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rkdhd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fyg;ngz;fis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84" y="853158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Kiw</a:t>
            </a:r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 1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979" y="1314823"/>
            <a:ext cx="852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gpd;dg;gFjpia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xg;gpLtjd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%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yk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ngupa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fyg;ngz;iz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,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dq;fhzyhk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;.</a:t>
            </a:r>
            <a:endParaRPr lang="en-US" sz="2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6213" y="2253936"/>
                <a:ext cx="73686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13" y="2253936"/>
                <a:ext cx="736868" cy="9251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5474" y="2274809"/>
                <a:ext cx="73686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74" y="2274809"/>
                <a:ext cx="736868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80860" y="1973129"/>
            <a:ext cx="600501" cy="15285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5449" y="2122006"/>
            <a:ext cx="584856" cy="15285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9312" y="4210432"/>
                <a:ext cx="3510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12" y="4210432"/>
                <a:ext cx="351057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13908" y="4210432"/>
                <a:ext cx="3510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08" y="4210432"/>
                <a:ext cx="351057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rot="10800000">
            <a:off x="1889058" y="4210432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1749325" y="2274809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8285" y="2229350"/>
                <a:ext cx="73686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85" y="2229350"/>
                <a:ext cx="736868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61105" y="2253936"/>
                <a:ext cx="73686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05" y="2253936"/>
                <a:ext cx="736868" cy="9351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251028" y="1985974"/>
            <a:ext cx="600501" cy="15285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99972" y="1985974"/>
            <a:ext cx="600501" cy="15285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50430" y="4210432"/>
                <a:ext cx="35105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30" y="4210432"/>
                <a:ext cx="351058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46915" y="4210432"/>
                <a:ext cx="3510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15" y="4210432"/>
                <a:ext cx="351058" cy="9351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57881" y="4220434"/>
                <a:ext cx="71532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881" y="4220434"/>
                <a:ext cx="715324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89888" y="5552429"/>
                <a:ext cx="3510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888" y="5552429"/>
                <a:ext cx="351058" cy="9351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5070" y="5552429"/>
                <a:ext cx="3510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70" y="5552429"/>
                <a:ext cx="351058" cy="93519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274142" y="5465858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4157" y="2176598"/>
            <a:ext cx="84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&lt;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1" y="320896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aamini" pitchFamily="2" charset="0"/>
              </a:rPr>
              <a:t>Kiw</a:t>
            </a:r>
            <a:r>
              <a:rPr lang="en-US" sz="2400" b="1" dirty="0" smtClean="0">
                <a:solidFill>
                  <a:srgbClr val="C00000"/>
                </a:solidFill>
                <a:latin typeface="Baamini" pitchFamily="2" charset="0"/>
              </a:rPr>
              <a:t> 2</a:t>
            </a:r>
            <a:endParaRPr lang="en-US" sz="2400" b="1" dirty="0">
              <a:solidFill>
                <a:srgbClr val="C0000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" y="891742"/>
            <a:ext cx="852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fyg;ngz;iz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Kiwapy;yhg;gpd;dkhf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khw;Wtjd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%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yk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</a:t>
            </a:r>
            <a:r>
              <a:rPr lang="en-US" sz="20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xg;gply</a:t>
            </a:r>
            <a:r>
              <a:rPr lang="en-US" sz="2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</a:t>
            </a:r>
            <a:endParaRPr lang="en-US" sz="2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2814" y="1885446"/>
                <a:ext cx="73686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14" y="1885446"/>
                <a:ext cx="736868" cy="921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2945" y="1885446"/>
                <a:ext cx="73686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45" y="1885446"/>
                <a:ext cx="736868" cy="921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77480" y="3760056"/>
                <a:ext cx="351058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0" y="3760056"/>
                <a:ext cx="351058" cy="9187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91379" y="3760056"/>
                <a:ext cx="57868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79" y="3760056"/>
                <a:ext cx="578685" cy="921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8538" y="3760056"/>
                <a:ext cx="71532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38" y="3760056"/>
                <a:ext cx="715324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01248" y="5254641"/>
                <a:ext cx="57868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8" y="5254641"/>
                <a:ext cx="578685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91378" y="5254641"/>
                <a:ext cx="57868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78" y="5254641"/>
                <a:ext cx="578685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10800000">
            <a:off x="2008545" y="527563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&gt;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1869682" y="1996049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&gt;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84761" y="1932634"/>
                <a:ext cx="73686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61" y="1932634"/>
                <a:ext cx="736868" cy="9233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07161" y="1898652"/>
                <a:ext cx="73686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61" y="1898652"/>
                <a:ext cx="736868" cy="9351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47781" y="3639501"/>
                <a:ext cx="578685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81" y="3639501"/>
                <a:ext cx="578685" cy="9233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37142" y="3639501"/>
                <a:ext cx="5786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42" y="3639501"/>
                <a:ext cx="578685" cy="9251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30610" y="3639501"/>
                <a:ext cx="71532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9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10" y="3639501"/>
                <a:ext cx="715324" cy="92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90113" y="3639501"/>
                <a:ext cx="71532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113" y="3639501"/>
                <a:ext cx="715324" cy="9251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41267" y="5384532"/>
                <a:ext cx="80631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267" y="5384532"/>
                <a:ext cx="806311" cy="93519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46410" y="5389771"/>
                <a:ext cx="80631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10" y="5389771"/>
                <a:ext cx="806311" cy="92519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 rot="10800000">
            <a:off x="7295975" y="549627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&gt;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>
            <a:off x="7295975" y="2075325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&gt;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243" y="286602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" panose="02020603060405020304" pitchFamily="18" charset="0"/>
              </a:rPr>
              <a:t>&lt; , &gt; , =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Mfpa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FwpaPLfis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nghUj;jkhd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Kiwapy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ntw;Wf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;$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l;by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 ,Lf</a:t>
            </a:r>
            <a:endParaRPr lang="en-US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" panose="0202060306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149" y="857451"/>
            <a:ext cx="7383439" cy="5983754"/>
            <a:chOff x="614149" y="857451"/>
            <a:chExt cx="7383439" cy="59837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14149" y="857451"/>
                  <a:ext cx="7383439" cy="5983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rabicParenR"/>
                  </a:pPr>
                  <a:r>
                    <a:rPr lang="en-US" sz="2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7 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400" dirty="0" smtClean="0"/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:r>
                    <a:rPr lang="en-US" sz="2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4 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2400" dirty="0" smtClean="0"/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2400" dirty="0" smtClean="0"/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7 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2400" dirty="0" smtClean="0"/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6 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2400" dirty="0" smtClean="0"/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1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1 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</a:t>
                  </a:r>
                </a:p>
                <a:p>
                  <a:pPr marL="342900" indent="-342900">
                    <a:buAutoNum type="arabicParenR"/>
                  </a:pPr>
                  <a:endParaRPr lang="en-US" sz="2400" dirty="0"/>
                </a:p>
                <a:p>
                  <a:pPr marL="342900" indent="-342900">
                    <a:buAutoNum type="arabicParenR"/>
                  </a:pP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                 </a:t>
                  </a:r>
                  <a14:m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5 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49" y="857451"/>
                  <a:ext cx="7383439" cy="59837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2033515" y="983298"/>
              <a:ext cx="529976" cy="5677468"/>
              <a:chOff x="1828798" y="1678675"/>
              <a:chExt cx="529976" cy="43923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28799" y="1678675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28798" y="2271112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44719" y="2950201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846991" y="3662161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49263" y="4319537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37887" y="4990558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53807" y="5661575"/>
                <a:ext cx="504967" cy="4094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 rot="10800000">
            <a:off x="1639438" y="5107598"/>
            <a:ext cx="9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&gt;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1800048" y="4215308"/>
            <a:ext cx="846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&lt;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1639439" y="1565138"/>
            <a:ext cx="9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&gt;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1639439" y="794320"/>
            <a:ext cx="9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&gt;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1654193" y="5945863"/>
            <a:ext cx="9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&gt;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1750282" y="3381177"/>
            <a:ext cx="846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&lt;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1800047" y="2401873"/>
            <a:ext cx="846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&lt;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3000" y="1562100"/>
                <a:ext cx="3619500" cy="217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0" i="1" smtClean="0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7200" b="0" i="1" smtClean="0">
                              <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1562100"/>
                <a:ext cx="3619500" cy="21738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4660900" y="2044700"/>
            <a:ext cx="1841500" cy="127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86300" y="3238500"/>
            <a:ext cx="1841500" cy="1270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45300" y="1663700"/>
            <a:ext cx="2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njhFjp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vz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5300" y="3003034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g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Fjp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vz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900" y="812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800000"/>
                </a:solidFill>
                <a:latin typeface="Baamini" pitchFamily="2" charset="0"/>
              </a:rPr>
              <a:t>Kiwikg;gpd;dq;fs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800000"/>
                </a:solidFill>
                <a:latin typeface="Baamini" pitchFamily="2" charset="0"/>
              </a:rPr>
              <a:t>;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800000"/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" y="1524000"/>
            <a:ext cx="1021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gFjpnaz;iz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tpl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njhFjpnaz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rpwpajhf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cs;s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gpd;dq;fs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Baamini" pitchFamily="2" charset="0"/>
              </a:rPr>
              <a:t>;.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2108775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cjhuzk; :</a:t>
            </a:r>
            <a:endParaRPr lang="en-US" sz="20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6250" y="2085616"/>
                <a:ext cx="34417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0" y="2085616"/>
                <a:ext cx="3441700" cy="616964"/>
              </a:xfrm>
              <a:prstGeom prst="rect">
                <a:avLst/>
              </a:prstGeom>
              <a:blipFill rotWithShape="0">
                <a:blip r:embed="rId2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94000" y="367145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Baamini" pitchFamily="2" charset="0"/>
              </a:rPr>
              <a:t>myFg;gpd;dq;fs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Baamini" pitchFamily="2" charset="0"/>
              </a:rPr>
              <a:t>;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Baamin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4527491"/>
            <a:ext cx="892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njhFjpnaz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; 1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MfTs;s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gpd;dq;fs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;. 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3200" y="5260420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cjhuzk; :</a:t>
            </a:r>
            <a:endParaRPr lang="en-US" sz="20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3250" y="5346082"/>
                <a:ext cx="3441700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5346082"/>
                <a:ext cx="3441700" cy="616387"/>
              </a:xfrm>
              <a:prstGeom prst="rect">
                <a:avLst/>
              </a:prstGeom>
              <a:blipFill rotWithShape="0">
                <a:blip r:embed="rId3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863600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aamini" pitchFamily="2" charset="0"/>
              </a:rPr>
              <a:t>rktYg;gpd;dk</a:t>
            </a:r>
            <a:r>
              <a:rPr lang="en-US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aamini" pitchFamily="2" charset="0"/>
              </a:rPr>
              <a:t>;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Baamin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1663700"/>
            <a:ext cx="1050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NtWgl;l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gFjpnaz;izAk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NtWgl;l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njhFjpnaz;izAk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nfhz;lNghJk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;&gt;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xNu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mstpid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fhl;Lk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gpd;dq;fs</a:t>
            </a:r>
            <a:r>
              <a:rPr lang="en-US" sz="2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Baamini" pitchFamily="2" charset="0"/>
              </a:rPr>
              <a:t>;.</a:t>
            </a:r>
            <a:endParaRPr lang="en-US" sz="2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Baamin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61894"/>
              </p:ext>
            </p:extLst>
          </p:nvPr>
        </p:nvGraphicFramePr>
        <p:xfrm>
          <a:off x="698500" y="2853492"/>
          <a:ext cx="335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24793"/>
              </p:ext>
            </p:extLst>
          </p:nvPr>
        </p:nvGraphicFramePr>
        <p:xfrm>
          <a:off x="685800" y="3668638"/>
          <a:ext cx="3390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5"/>
                <a:gridCol w="847725"/>
                <a:gridCol w="847725"/>
                <a:gridCol w="8477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99362"/>
              </p:ext>
            </p:extLst>
          </p:nvPr>
        </p:nvGraphicFramePr>
        <p:xfrm>
          <a:off x="660400" y="4643966"/>
          <a:ext cx="34417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17"/>
                <a:gridCol w="573617"/>
                <a:gridCol w="573617"/>
                <a:gridCol w="573617"/>
                <a:gridCol w="573617"/>
                <a:gridCol w="57361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46992"/>
              </p:ext>
            </p:extLst>
          </p:nvPr>
        </p:nvGraphicFramePr>
        <p:xfrm>
          <a:off x="647700" y="5520626"/>
          <a:ext cx="34925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63"/>
                <a:gridCol w="436563"/>
                <a:gridCol w="436563"/>
                <a:gridCol w="436563"/>
                <a:gridCol w="436563"/>
                <a:gridCol w="436563"/>
                <a:gridCol w="436563"/>
                <a:gridCol w="43656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2679700"/>
                <a:ext cx="12573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79700"/>
                <a:ext cx="1257300" cy="6347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3582684"/>
                <a:ext cx="12573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2684"/>
                <a:ext cx="1257300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29200" y="4485668"/>
                <a:ext cx="12573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85668"/>
                <a:ext cx="1257300" cy="634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5388652"/>
                <a:ext cx="12573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88652"/>
                <a:ext cx="1257300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5500" y="3607100"/>
                <a:ext cx="31623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0" y="3607100"/>
                <a:ext cx="3162300" cy="892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035800" y="3495398"/>
            <a:ext cx="3035300" cy="1307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6" y="1310185"/>
            <a:ext cx="100174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aamini" pitchFamily="2" charset="0"/>
              </a:rPr>
              <a:t>Xu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vz;zpd</a:t>
            </a:r>
            <a:r>
              <a:rPr lang="en-US" sz="2400" dirty="0" smtClean="0">
                <a:latin typeface="Baamini" pitchFamily="2" charset="0"/>
              </a:rPr>
              <a:t>; …………………. &gt; ………………….. ,</a:t>
            </a:r>
            <a:r>
              <a:rPr lang="en-US" sz="2400" dirty="0" err="1" smtClean="0">
                <a:latin typeface="Baamini" pitchFamily="2" charset="0"/>
              </a:rPr>
              <a:t>uz;ilAk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G+r;rpaky;yhj</a:t>
            </a:r>
            <a:r>
              <a:rPr lang="en-US" sz="2400" dirty="0" smtClean="0">
                <a:latin typeface="Baamini" pitchFamily="2" charset="0"/>
              </a:rPr>
              <a:t> KO </a:t>
            </a:r>
            <a:r>
              <a:rPr lang="en-US" sz="2400" dirty="0" err="1" smtClean="0">
                <a:latin typeface="Baamini" pitchFamily="2" charset="0"/>
              </a:rPr>
              <a:t>vz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xd;wpdhy</a:t>
            </a:r>
            <a:r>
              <a:rPr lang="en-US" sz="2400" dirty="0" smtClean="0">
                <a:latin typeface="Baamini" pitchFamily="2" charset="0"/>
              </a:rPr>
              <a:t>; ………………… %</a:t>
            </a:r>
            <a:r>
              <a:rPr lang="en-US" sz="2400" dirty="0" err="1" smtClean="0">
                <a:latin typeface="Baamini" pitchFamily="2" charset="0"/>
              </a:rPr>
              <a:t>yk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my;yJ</a:t>
            </a:r>
            <a:r>
              <a:rPr lang="en-US" sz="2400" dirty="0" smtClean="0">
                <a:latin typeface="Baamini" pitchFamily="2" charset="0"/>
              </a:rPr>
              <a:t> ………………….%</a:t>
            </a:r>
            <a:r>
              <a:rPr lang="en-US" sz="2400" dirty="0" err="1" smtClean="0">
                <a:latin typeface="Baamini" pitchFamily="2" charset="0"/>
              </a:rPr>
              <a:t>yk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jug;gl;l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gpd;dj;jpw;Fupa</a:t>
            </a:r>
            <a:r>
              <a:rPr lang="en-US" sz="2400" dirty="0" smtClean="0">
                <a:latin typeface="Baamini" pitchFamily="2" charset="0"/>
              </a:rPr>
              <a:t> </a:t>
            </a:r>
            <a:r>
              <a:rPr lang="en-US" sz="2400" dirty="0" err="1" smtClean="0">
                <a:latin typeface="Baamini" pitchFamily="2" charset="0"/>
              </a:rPr>
              <a:t>rktYg;gpd;dq;fs</a:t>
            </a:r>
            <a:r>
              <a:rPr lang="en-US" sz="2400" dirty="0" smtClean="0">
                <a:latin typeface="Baamini" pitchFamily="2" charset="0"/>
              </a:rPr>
              <a:t>; </a:t>
            </a:r>
            <a:r>
              <a:rPr lang="en-US" sz="2400" dirty="0" err="1" smtClean="0">
                <a:latin typeface="Baamini" pitchFamily="2" charset="0"/>
              </a:rPr>
              <a:t>ngwg;gLk</a:t>
            </a:r>
            <a:r>
              <a:rPr lang="en-US" sz="2400" dirty="0" smtClean="0">
                <a:latin typeface="Baamini" pitchFamily="2" charset="0"/>
              </a:rPr>
              <a:t>;.</a:t>
            </a:r>
            <a:endParaRPr lang="en-US" sz="2400" dirty="0">
              <a:latin typeface="Baamin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755" y="1310185"/>
            <a:ext cx="2156347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Baamini" pitchFamily="2" charset="0"/>
              </a:rPr>
              <a:t>njhFjpnaz</a:t>
            </a:r>
            <a:r>
              <a:rPr lang="en-US" sz="2400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400" dirty="0"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364" y="1310185"/>
            <a:ext cx="1869743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Baamini" pitchFamily="2" charset="0"/>
              </a:rPr>
              <a:t>gFjpnaz</a:t>
            </a:r>
            <a:r>
              <a:rPr lang="en-US" sz="2400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400" dirty="0"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8854" y="1619281"/>
            <a:ext cx="21154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Baamini" pitchFamily="2" charset="0"/>
              </a:rPr>
              <a:t>ngUf;Ftjd</a:t>
            </a:r>
            <a:r>
              <a:rPr lang="en-US" sz="2400" dirty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81" y="1993835"/>
            <a:ext cx="3070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Baamini" pitchFamily="2" charset="0"/>
              </a:rPr>
              <a:t>tFg;gjd</a:t>
            </a:r>
            <a:r>
              <a:rPr lang="en-US" sz="2400" dirty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229" y="3093968"/>
            <a:ext cx="16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Baamini" pitchFamily="2" charset="0"/>
              </a:rPr>
              <a:t>cjhuzk; : 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0497" y="3093968"/>
                <a:ext cx="1637730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 ,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97" y="3093968"/>
                <a:ext cx="1637730" cy="631327"/>
              </a:xfrm>
              <a:prstGeom prst="rect">
                <a:avLst/>
              </a:prstGeom>
              <a:blipFill rotWithShape="0">
                <a:blip r:embed="rId2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69539" y="3017338"/>
                <a:ext cx="221093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39" y="3017338"/>
                <a:ext cx="2210938" cy="714683"/>
              </a:xfrm>
              <a:prstGeom prst="rect">
                <a:avLst/>
              </a:prstGeom>
              <a:blipFill rotWithShape="0">
                <a:blip r:embed="rId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08227" y="3093968"/>
                <a:ext cx="1951630" cy="63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227" y="3093968"/>
                <a:ext cx="1951630" cy="631327"/>
              </a:xfrm>
              <a:prstGeom prst="rect">
                <a:avLst/>
              </a:prstGeom>
              <a:blipFill rotWithShape="0">
                <a:blip r:embed="rId4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20370" y="4357132"/>
                <a:ext cx="178785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÷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÷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,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70" y="4357132"/>
                <a:ext cx="1787857" cy="625812"/>
              </a:xfrm>
              <a:prstGeom prst="rect">
                <a:avLst/>
              </a:prstGeom>
              <a:blipFill rotWithShape="0">
                <a:blip r:embed="rId5"/>
                <a:stretch>
                  <a:fillRect r="-819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050" y="4348155"/>
                <a:ext cx="180150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÷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÷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0" y="4348155"/>
                <a:ext cx="1801505" cy="6347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0107" y="4312376"/>
                <a:ext cx="275684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4312376"/>
                <a:ext cx="2756847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6381" y="532263"/>
            <a:ext cx="497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Baamini" pitchFamily="2" charset="0"/>
              </a:rPr>
              <a:t>rktYg</a:t>
            </a:r>
            <a:r>
              <a:rPr 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Baamini" pitchFamily="2" charset="0"/>
              </a:rPr>
              <a:t>gpd;dj;ij</a:t>
            </a:r>
            <a:r>
              <a:rPr lang="en-US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Baamini" pitchFamily="2" charset="0"/>
              </a:rPr>
              <a:t>ngWtjw;F</a:t>
            </a:r>
            <a:endParaRPr lang="en-US" sz="24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078" y="245659"/>
            <a:ext cx="256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Baamini" pitchFamily="2" charset="0"/>
              </a:rPr>
              <a:t>tpdhf;fs</a:t>
            </a:r>
            <a:r>
              <a:rPr lang="en-US" sz="3200" b="1" dirty="0" smtClean="0">
                <a:solidFill>
                  <a:srgbClr val="002060"/>
                </a:solidFill>
                <a:latin typeface="Baamini" pitchFamily="2" charset="0"/>
              </a:rPr>
              <a:t>;</a:t>
            </a:r>
            <a:endParaRPr lang="en-US" sz="3200" b="1" dirty="0">
              <a:solidFill>
                <a:srgbClr val="002060"/>
              </a:solidFill>
              <a:latin typeface="Baamin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2388" y="1132768"/>
                <a:ext cx="9062113" cy="4464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myFg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gpd;dq;fs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5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vOJf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endParaRPr lang="en-US" sz="24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Baamini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Kiwikg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gpd;dq;fs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5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vOJf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endParaRPr lang="en-US" sz="24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Baamini" pitchFamily="2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,</a:t>
                </a:r>
                <a:r>
                  <a:rPr lang="en-US" sz="2400" dirty="0" err="1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w;F</a:t>
                </a:r>
                <a:r>
                  <a:rPr lang="en-US" sz="24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rktYg;gpd;dk</a:t>
                </a:r>
                <a:r>
                  <a:rPr lang="en-US" sz="24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3 </a:t>
                </a:r>
                <a:r>
                  <a:rPr lang="en-US" sz="2400" dirty="0" err="1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vOJf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.</a:t>
                </a:r>
              </a:p>
              <a:p>
                <a:pPr marL="342900" indent="-342900">
                  <a:buFontTx/>
                  <a:buAutoNum type="arabicPeriod"/>
                </a:pPr>
                <a:endParaRPr lang="en-US" sz="24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Baamini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,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w;F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gFjpnaz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3MfTs;s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rktYg;gpd;dj;ij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vOJf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.</a:t>
                </a:r>
              </a:p>
              <a:p>
                <a:pPr marL="342900" indent="-342900">
                  <a:buAutoNum type="arabicPeriod"/>
                </a:pPr>
                <a:endParaRPr lang="en-US" sz="2400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Baamini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25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Gs;spfs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toq;fg;gl;l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guPl;ir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xd;wpy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wPw;uh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18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Gs;spfs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ngw;whs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;.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wPw;uh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   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ngw;w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Gs;spfis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nkhj;j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Gs;spfspd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;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gpd;dkhf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 </a:t>
                </a:r>
                <a:r>
                  <a:rPr lang="en-US" sz="2400" dirty="0" err="1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vOJf</a:t>
                </a:r>
                <a:r>
                  <a:rPr lang="en-US" sz="2400" dirty="0" smtClean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Baamini" pitchFamily="2" charset="0"/>
                  </a:rPr>
                  <a:t>.</a:t>
                </a:r>
                <a:endParaRPr lang="en-US" sz="24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Baamini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1132768"/>
                <a:ext cx="9062113" cy="4464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3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46914" y="600501"/>
            <a:ext cx="2388358" cy="21154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ord 2"/>
          <p:cNvSpPr/>
          <p:nvPr/>
        </p:nvSpPr>
        <p:spPr>
          <a:xfrm>
            <a:off x="5308979" y="600501"/>
            <a:ext cx="2729552" cy="2115403"/>
          </a:xfrm>
          <a:prstGeom prst="chord">
            <a:avLst>
              <a:gd name="adj1" fmla="val 5436455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08227" y="996286"/>
            <a:ext cx="627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+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9427" y="3179928"/>
            <a:ext cx="723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957851" y="3138984"/>
            <a:ext cx="12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8161" y="3138984"/>
                <a:ext cx="125559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61" y="3138984"/>
                <a:ext cx="1255594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55893" y="3231317"/>
            <a:ext cx="114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=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02304" y="3138984"/>
                <a:ext cx="1310186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04" y="3138984"/>
                <a:ext cx="1310186" cy="1244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69241" y="5158854"/>
            <a:ext cx="634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,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t;thW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 KO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vz;Zk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gpd;dKk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;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Nru;e;j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vz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latin typeface="Baamini" pitchFamily="2" charset="0"/>
              </a:rPr>
              <a:t>; </a:t>
            </a:r>
            <a:endParaRPr lang="en-US" sz="2400" b="1" dirty="0">
              <a:ln>
                <a:solidFill>
                  <a:schemeClr val="tx1"/>
                </a:solidFill>
              </a:ln>
              <a:latin typeface="Baamin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5805" y="5139983"/>
            <a:ext cx="241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Baamini" pitchFamily="2" charset="0"/>
              </a:rPr>
              <a:t>fyg;ngz;zhFk</a:t>
            </a:r>
            <a:r>
              <a:rPr lang="en-US" sz="2400" b="1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2400" b="1" dirty="0">
              <a:solidFill>
                <a:srgbClr val="FF0000"/>
              </a:solidFill>
              <a:latin typeface="Baamini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1" y="6030377"/>
            <a:ext cx="768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amini" pitchFamily="2" charset="0"/>
              </a:rPr>
              <a:t>,J 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</a:rPr>
              <a:t>xd;Wld</a:t>
            </a:r>
            <a:r>
              <a:rPr lang="en-US" sz="2800" b="1" dirty="0" smtClean="0">
                <a:solidFill>
                  <a:srgbClr val="C00000"/>
                </a:solidFill>
                <a:latin typeface="Baamini" pitchFamily="2" charset="0"/>
              </a:rPr>
              <a:t>; ,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</a:rPr>
              <a:t>uz;by</a:t>
            </a:r>
            <a:r>
              <a:rPr lang="en-US" sz="2800" b="1" dirty="0" smtClean="0">
                <a:solidFill>
                  <a:srgbClr val="C00000"/>
                </a:solidFill>
                <a:latin typeface="Baamini" pitchFamily="2" charset="0"/>
              </a:rPr>
              <a:t>; </a:t>
            </a:r>
            <a:r>
              <a:rPr lang="en-US" sz="2800" b="1" dirty="0" err="1" smtClean="0">
                <a:solidFill>
                  <a:srgbClr val="C00000"/>
                </a:solidFill>
                <a:latin typeface="Baamini" pitchFamily="2" charset="0"/>
              </a:rPr>
              <a:t>xd;W</a:t>
            </a:r>
            <a:r>
              <a:rPr lang="en-US" sz="2800" b="1" dirty="0" smtClean="0">
                <a:solidFill>
                  <a:srgbClr val="C00000"/>
                </a:solidFill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vd</a:t>
            </a:r>
            <a:r>
              <a:rPr lang="en-US" sz="2800" dirty="0" smtClean="0"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thrpf;fg;gLk</a:t>
            </a:r>
            <a:r>
              <a:rPr lang="en-US" sz="2800" dirty="0" smtClean="0">
                <a:latin typeface="Baamini" pitchFamily="2" charset="0"/>
              </a:rPr>
              <a:t>;.</a:t>
            </a:r>
            <a:endParaRPr lang="en-US" sz="280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</TotalTime>
  <Words>766</Words>
  <Application>Microsoft Office PowerPoint</Application>
  <PresentationFormat>Widescreen</PresentationFormat>
  <Paragraphs>386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Algerian</vt:lpstr>
      <vt:lpstr>Arial</vt:lpstr>
      <vt:lpstr>Baamini</vt:lpstr>
      <vt:lpstr>Cambria Math</vt:lpstr>
      <vt:lpstr>Times</vt:lpstr>
      <vt:lpstr>Trebuchet MS</vt:lpstr>
      <vt:lpstr>Wingdings</vt:lpstr>
      <vt:lpstr>Wingdings 3</vt:lpstr>
      <vt:lpstr>Facet</vt:lpstr>
      <vt:lpstr>gpd;dq;fs;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gpd;dq;fs;</dc:title>
  <dc:creator>JULIET</dc:creator>
  <cp:lastModifiedBy>JULIET</cp:lastModifiedBy>
  <cp:revision>103</cp:revision>
  <dcterms:created xsi:type="dcterms:W3CDTF">2020-03-16T13:50:01Z</dcterms:created>
  <dcterms:modified xsi:type="dcterms:W3CDTF">2020-03-28T07:00:09Z</dcterms:modified>
</cp:coreProperties>
</file>